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0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68852D1-F3C2-4D96-A42E-5FD03F701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14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DF22566-3BA6-4038-9624-F86DB1B56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37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1E946D-1490-4E94-8057-173AFABBF199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DB917-53B8-4009-9A95-8F1A0FDA3793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5DB917-53B8-4009-9A95-8F1A0FDA3793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31F2DF-9BC8-467F-85D8-F7EC6A4DD817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8102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93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耶穌！ 我愛這名，耶穌我主！</a:t>
            </a:r>
          </a:p>
          <a:p>
            <a:pPr algn="ctr" eaLnBrk="1" hangingPunct="1"/>
            <a:r>
              <a:rPr lang="en-US" altLang="zh-TW" sz="2800" dirty="0"/>
              <a:t>Jesus, Thy name I love, Jesus, my Lord!</a:t>
            </a:r>
          </a:p>
          <a:p>
            <a:pPr algn="ctr" eaLnBrk="1" hangingPunct="1"/>
            <a:r>
              <a:rPr lang="zh-TW" altLang="en-US" dirty="0"/>
              <a:t>耶穌！ 遠超萬名，耶穌我主！</a:t>
            </a:r>
          </a:p>
          <a:p>
            <a:pPr algn="ctr" eaLnBrk="1" hangingPunct="1"/>
            <a:r>
              <a:rPr lang="en-US" altLang="zh-TW" sz="2800" dirty="0"/>
              <a:t>All other names above, Jesus, my Lord!</a:t>
            </a:r>
          </a:p>
          <a:p>
            <a:pPr algn="ctr" eaLnBrk="1" hangingPunct="1"/>
            <a:r>
              <a:rPr lang="zh-TW" altLang="en-US" dirty="0"/>
              <a:t>主，祢作我一切，祢外我無基業，</a:t>
            </a:r>
          </a:p>
          <a:p>
            <a:pPr algn="ctr" eaLnBrk="1" hangingPunct="1"/>
            <a:r>
              <a:rPr lang="en-US" altLang="zh-TW" sz="2800" dirty="0"/>
              <a:t>Oh, Thou art all to me! Nothing to please I see,</a:t>
            </a:r>
          </a:p>
          <a:p>
            <a:pPr algn="ctr" eaLnBrk="1" hangingPunct="1"/>
            <a:r>
              <a:rPr lang="zh-TW" altLang="en-US" dirty="0"/>
              <a:t>有祢我無所缺，耶穌我主！</a:t>
            </a:r>
          </a:p>
          <a:p>
            <a:pPr algn="ctr" eaLnBrk="1" hangingPunct="1"/>
            <a:r>
              <a:rPr lang="en-US" altLang="zh-TW" sz="2800" dirty="0"/>
              <a:t>Nothing apart from Thee, Jesus, my Lord!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168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我愛這名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JESUS, THY NAME I LOVE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祢曾成為人子，耶穌我主！</a:t>
            </a:r>
          </a:p>
          <a:p>
            <a:pPr algn="ctr" eaLnBrk="1" hangingPunct="1"/>
            <a:r>
              <a:rPr lang="en-US" altLang="zh-TW" sz="2800" dirty="0"/>
              <a:t>Thou, blessed Son of God, Jesus, my Lord!</a:t>
            </a:r>
          </a:p>
          <a:p>
            <a:pPr algn="ctr" eaLnBrk="1" hangingPunct="1"/>
            <a:r>
              <a:rPr lang="zh-TW" altLang="en-US" dirty="0"/>
              <a:t>祢曾替我受死，耶穌我主！</a:t>
            </a:r>
          </a:p>
          <a:p>
            <a:pPr algn="ctr" eaLnBrk="1" hangingPunct="1"/>
            <a:r>
              <a:rPr lang="en-US" altLang="zh-TW" sz="2800" dirty="0"/>
              <a:t>Hast bought me with Thy blood, Jesus, my Lord!</a:t>
            </a:r>
          </a:p>
          <a:p>
            <a:pPr algn="ctr" eaLnBrk="1" hangingPunct="1"/>
            <a:r>
              <a:rPr lang="zh-TW" altLang="en-US" dirty="0"/>
              <a:t>祢愛真是殊優，遠超人世所有，</a:t>
            </a:r>
          </a:p>
          <a:p>
            <a:pPr algn="ctr" eaLnBrk="1" hangingPunct="1"/>
            <a:r>
              <a:rPr lang="en-US" altLang="zh-TW" sz="2800" dirty="0"/>
              <a:t>Oh, how great is Thy love, all other loves above,</a:t>
            </a:r>
          </a:p>
          <a:p>
            <a:pPr algn="ctr" eaLnBrk="1" hangingPunct="1"/>
            <a:r>
              <a:rPr lang="zh-TW" altLang="en-US" dirty="0"/>
              <a:t>因祢救恩成就，耶穌我主！</a:t>
            </a:r>
          </a:p>
          <a:p>
            <a:pPr algn="ctr" eaLnBrk="1" hangingPunct="1"/>
            <a:r>
              <a:rPr lang="en-US" altLang="zh-TW" sz="2800" dirty="0"/>
              <a:t>Love that I daily prove, Jesus, my Lord!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我惟因祢得生，耶穌我主！</a:t>
            </a:r>
          </a:p>
          <a:p>
            <a:pPr algn="ctr" eaLnBrk="1" hangingPunct="1"/>
            <a:r>
              <a:rPr lang="en-US" altLang="zh-TW" sz="2800" dirty="0"/>
              <a:t>When unto Thee I flee, Jesus, my Lord!</a:t>
            </a:r>
          </a:p>
          <a:p>
            <a:pPr algn="ctr" eaLnBrk="1" hangingPunct="1"/>
            <a:r>
              <a:rPr lang="zh-TW" altLang="en-US" dirty="0"/>
              <a:t>我惟靠祢得勝，耶穌我主！</a:t>
            </a:r>
          </a:p>
          <a:p>
            <a:pPr algn="ctr" eaLnBrk="1" hangingPunct="1"/>
            <a:r>
              <a:rPr lang="en-US" altLang="zh-TW" sz="2800" dirty="0"/>
              <a:t>Thou wilt my refuge be, Jesus, my Lord!</a:t>
            </a:r>
          </a:p>
          <a:p>
            <a:pPr algn="ctr" eaLnBrk="1" hangingPunct="1"/>
            <a:r>
              <a:rPr lang="zh-TW" altLang="en-US" dirty="0"/>
              <a:t>我們還怕什麼憂慮、苦難、鬼魔！</a:t>
            </a:r>
          </a:p>
          <a:p>
            <a:pPr algn="ctr" eaLnBrk="1" hangingPunct="1"/>
            <a:r>
              <a:rPr lang="en-US" altLang="zh-TW" sz="2800" dirty="0"/>
              <a:t>What need I now to fear? What earthly grief or care,</a:t>
            </a:r>
          </a:p>
          <a:p>
            <a:pPr algn="ctr" eaLnBrk="1" hangingPunct="1"/>
            <a:r>
              <a:rPr lang="zh-TW" altLang="en-US" dirty="0"/>
              <a:t>因為有祢相佐，耶穌我主！</a:t>
            </a:r>
          </a:p>
          <a:p>
            <a:pPr algn="ctr" eaLnBrk="1" hangingPunct="1"/>
            <a:r>
              <a:rPr lang="en-US" altLang="zh-TW" sz="2800" dirty="0"/>
              <a:t>Since Thou art ever near? Jesus, my Lord!</a:t>
            </a:r>
          </a:p>
          <a:p>
            <a:pPr algn="ctr" eaLnBrk="1" hangingPunct="1"/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221389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168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不久祢要再臨，耶穌我主！</a:t>
            </a:r>
          </a:p>
          <a:p>
            <a:pPr algn="ctr" eaLnBrk="1" hangingPunct="1"/>
            <a:r>
              <a:rPr lang="en-US" altLang="zh-TW" sz="2800" dirty="0"/>
              <a:t>Soon Thou wilt come again, Jesus, my Lord!</a:t>
            </a:r>
          </a:p>
          <a:p>
            <a:pPr algn="ctr" eaLnBrk="1" hangingPunct="1"/>
            <a:r>
              <a:rPr lang="zh-TW" altLang="en-US" dirty="0"/>
              <a:t>我們快要歡欣，耶穌我主！</a:t>
            </a:r>
          </a:p>
          <a:p>
            <a:pPr algn="ctr" eaLnBrk="1" hangingPunct="1"/>
            <a:r>
              <a:rPr lang="en-US" altLang="zh-TW" sz="2800" dirty="0"/>
              <a:t>I shall be happy then, Jesus, my Lord!</a:t>
            </a:r>
          </a:p>
          <a:p>
            <a:pPr algn="ctr" eaLnBrk="1" hangingPunct="1"/>
            <a:r>
              <a:rPr lang="zh-TW" altLang="en-US" dirty="0"/>
              <a:t>那時我們見祢，我們就要像祢；</a:t>
            </a:r>
          </a:p>
          <a:p>
            <a:pPr algn="ctr" eaLnBrk="1" hangingPunct="1"/>
            <a:r>
              <a:rPr lang="en-US" altLang="zh-TW" sz="2800" dirty="0"/>
              <a:t>Then Thine own face I’ll see, then I shall like thee be,</a:t>
            </a:r>
          </a:p>
          <a:p>
            <a:pPr algn="ctr" eaLnBrk="1" hangingPunct="1"/>
            <a:r>
              <a:rPr lang="zh-TW" altLang="en-US" dirty="0"/>
              <a:t>並要永遠偕祢，耶穌我主！</a:t>
            </a:r>
          </a:p>
          <a:p>
            <a:pPr algn="ctr" eaLnBrk="1" hangingPunct="1"/>
            <a:r>
              <a:rPr lang="en-US" altLang="zh-TW" sz="2800" dirty="0"/>
              <a:t>Then evermore with Thee, Jesus, my Lord!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485</TotalTime>
  <Words>388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H168  耶穌！我愛這名  JESUS, THY NAME I LOVE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58</cp:revision>
  <dcterms:created xsi:type="dcterms:W3CDTF">2001-04-19T19:07:54Z</dcterms:created>
  <dcterms:modified xsi:type="dcterms:W3CDTF">2017-08-02T22:27:10Z</dcterms:modified>
</cp:coreProperties>
</file>